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sldIdLst>
    <p:sldId id="256" r:id="rId2"/>
    <p:sldId id="267" r:id="rId3"/>
    <p:sldId id="266" r:id="rId4"/>
    <p:sldId id="269" r:id="rId5"/>
    <p:sldId id="271" r:id="rId6"/>
    <p:sldId id="272" r:id="rId7"/>
    <p:sldId id="268" r:id="rId8"/>
    <p:sldId id="264" r:id="rId9"/>
    <p:sldId id="263" r:id="rId10"/>
    <p:sldId id="26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1-18T00:12:38.636" v="6529" actId="339"/>
      <pc:docMkLst>
        <pc:docMk/>
      </pc:docMkLst>
      <pc:sldChg chg="addSp delSp modSp">
        <pc:chgData name="Mansur He" userId="2cd3e99d6a3c3959" providerId="LiveId" clId="{16CB9BD3-0FD0-435F-BA63-C692E6031789}" dt="2017-11-17T08:12:16.433" v="2492" actId="478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5" creationId="{C2C794D6-1DAF-4A32-94FA-9B645C9E1A6F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6" creationId="{BFE63FD8-3EF9-47A0-A92A-585FF2C792D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7T08:12:15.284" v="2491" actId="478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ord">
        <pc:chgData name="Mansur He" userId="2cd3e99d6a3c3959" providerId="LiveId" clId="{16CB9BD3-0FD0-435F-BA63-C692E6031789}" dt="2017-11-17T23:22:46.143" v="5937"/>
        <pc:sldMkLst>
          <pc:docMk/>
          <pc:sldMk cId="2821594686" sldId="261"/>
        </pc:sldMkLst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7T21:44:42.893" v="5140" actId="1076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7T21:44:37.486" v="5139" actId="1076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ord">
        <pc:chgData name="Mansur He" userId="2cd3e99d6a3c3959" providerId="LiveId" clId="{16CB9BD3-0FD0-435F-BA63-C692E6031789}" dt="2017-11-17T23:48:31.576" v="6416"/>
        <pc:sldMkLst>
          <pc:docMk/>
          <pc:sldMk cId="2018042178" sldId="264"/>
        </pc:sldMkLst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7T23:55:22.361" v="6449"/>
        <pc:sldMkLst>
          <pc:docMk/>
          <pc:sldMk cId="2375096294" sldId="266"/>
        </pc:sldMkLst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mod ord">
          <ac:chgData name="Mansur He" userId="2cd3e99d6a3c3959" providerId="LiveId" clId="{16CB9BD3-0FD0-435F-BA63-C692E6031789}" dt="2017-11-17T23:55:22.361" v="6449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7T22:13:16.663" v="5504" actId="339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7T08:26:00.105" v="3231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7T08:25:57.839" v="3228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7T08:13:01.983" v="2506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7T22:13:16.663" v="5504" actId="339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">
        <pc:chgData name="Mansur He" userId="2cd3e99d6a3c3959" providerId="LiveId" clId="{16CB9BD3-0FD0-435F-BA63-C692E6031789}" dt="2017-11-17T23:27:40.636" v="5980" actId="478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/>
          <ac:spMkLst>
            <pc:docMk/>
            <pc:sldMk cId="270049934" sldId="268"/>
            <ac:spMk id="56" creationId="{977F4749-9223-48AB-898F-84707AA8325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</pc:sldChg>
      <pc:sldChg chg="addSp delSp modSp">
        <pc:chgData name="Mansur He" userId="2cd3e99d6a3c3959" providerId="LiveId" clId="{16CB9BD3-0FD0-435F-BA63-C692E6031789}" dt="2017-11-17T22:08:04.352" v="5364" actId="1076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7T21:47:22.014" v="5185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7T12:00:07.725" v="4799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7T12:01:00.384" v="4803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mod">
          <ac:chgData name="Mansur He" userId="2cd3e99d6a3c3959" providerId="LiveId" clId="{16CB9BD3-0FD0-435F-BA63-C692E6031789}" dt="2017-11-17T11:59:44.617" v="4792" actId="1076"/>
          <ac:picMkLst>
            <pc:docMk/>
            <pc:sldMk cId="1087011548" sldId="269"/>
            <ac:picMk id="39" creationId="{90DEA9B1-79F2-474C-AEC7-B2D49385A03A}"/>
          </ac:picMkLst>
        </pc:picChg>
        <pc:picChg chg="add mod">
          <ac:chgData name="Mansur He" userId="2cd3e99d6a3c3959" providerId="LiveId" clId="{16CB9BD3-0FD0-435F-BA63-C692E6031789}" dt="2017-11-17T11:59:51.552" v="4795" actId="1076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ord">
        <pc:chgData name="Mansur He" userId="2cd3e99d6a3c3959" providerId="LiveId" clId="{16CB9BD3-0FD0-435F-BA63-C692E6031789}" dt="2017-11-17T23:48:37.948" v="6417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0:12:38.636" v="6529" actId="339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mod">
          <ac:chgData name="Mansur He" userId="2cd3e99d6a3c3959" providerId="LiveId" clId="{16CB9BD3-0FD0-435F-BA63-C692E6031789}" dt="2017-11-17T23:16:31.363" v="5911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7T22:19:44.117" v="5595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7T23:37:51.851" v="6089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add mod">
          <ac:chgData name="Mansur He" userId="2cd3e99d6a3c3959" providerId="LiveId" clId="{16CB9BD3-0FD0-435F-BA63-C692E6031789}" dt="2017-11-17T23:32:39.714" v="6038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7T23:36:12.453" v="6082" actId="164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7T23:36:48.318" v="6087" actId="14100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mod">
          <ac:chgData name="Mansur He" userId="2cd3e99d6a3c3959" providerId="LiveId" clId="{16CB9BD3-0FD0-435F-BA63-C692E6031789}" dt="2017-11-17T23:38:05.205" v="6090" actId="14100"/>
          <ac:picMkLst>
            <pc:docMk/>
            <pc:sldMk cId="2334962476" sldId="271"/>
            <ac:picMk id="51" creationId="{25FBF6A6-4D09-4E7A-B578-DF35A679293B}"/>
          </ac:picMkLst>
        </pc:picChg>
        <pc:picChg chg="add mod">
          <ac:chgData name="Mansur He" userId="2cd3e99d6a3c3959" providerId="LiveId" clId="{16CB9BD3-0FD0-435F-BA63-C692E6031789}" dt="2017-11-18T00:12:33.453" v="6528" actId="1076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7T23:36:51.005" v="6088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7T22:50:21.062" v="5748"/>
          <ac:inkMkLst>
            <pc:docMk/>
            <pc:sldMk cId="2334962476" sldId="271"/>
            <ac:inkMk id="32" creationId="{C9290D1C-B549-473E-8E1F-4454F7625E5B}"/>
          </ac:inkMkLst>
        </pc:inkChg>
        <pc:cxnChg chg="add mod">
          <ac:chgData name="Mansur He" userId="2cd3e99d6a3c3959" providerId="LiveId" clId="{16CB9BD3-0FD0-435F-BA63-C692E6031789}" dt="2017-11-18T00:12:31.368" v="6526" actId="11529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0:11:10.544" v="6525" actId="20577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7T23:42:18.708" v="6247" actId="1076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7T23:46:53.535" v="6373" actId="1076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7T23:42:03.423" v="6244" actId="14100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7T23:50:33.627" v="6419" actId="115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0:11:10.544" v="6525" actId="20577"/>
          <ac:spMkLst>
            <pc:docMk/>
            <pc:sldMk cId="3057123245" sldId="272"/>
            <ac:spMk id="22" creationId="{00E5CBA7-1C1B-4D5D-9F16-E5CE6B5E0994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7T23:46:55.883" v="6374" actId="1076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2:04:40.264"/>
    </inkml:context>
    <inkml:brush xml:id="br0">
      <inkml:brushProperty name="width" value="0.28" units="cm"/>
      <inkml:brushProperty name="height" value="0.28" units="cm"/>
      <inkml:brushProperty name="color" value="#E71224"/>
    </inkml:brush>
    <inkml:brush xml:id="br1">
      <inkml:brushProperty name="width" value="0.28" units="cm"/>
      <inkml:brushProperty name="height" value="0.28" units="cm"/>
      <inkml:brushProperty name="color" value="#66CC00"/>
    </inkml:brush>
    <inkml:brush xml:id="br2">
      <inkml:brushProperty name="width" value="0.28" units="cm"/>
      <inkml:brushProperty name="height" value="0.28" units="cm"/>
      <inkml:brushProperty name="color" value="#004F8B"/>
    </inkml:brush>
  </inkml:definitions>
  <inkml:trace contextRef="#ctx0" brushRef="#br0">2589 0 2688,'0'0'0,"0"0"640,0 0 0,0 0-384,0 0 128,-25 0 128,1 0 0,-25 0 1280,0 0 128,0 25-1792,-24-25 128,0 24 384,24 0 0,-24 1-512,-1 24 128,1 0 128,0-1 128,-25 1-128,0 25 128,1-1-384,-1 25 0,0-25-128,1 25 128,23 24 128,-23 0 0,23 0-128,-23 0 0,23 25 0,1-25 128,24 24-256,0-24 0,1 25 768,-1-25 0,24 25-896,-24-25 0,25 0 384,0 24-1,-1-48-382,25 24 127,0-24 0,0-25 0,0 1-128,0-1 128,25 0 128,-25-48 127,0-1-510,0 0 127,0-24 0,0 0 128,0 25 128,0-25 0,0 0-256,0 0 0,24 24 511,-24-24 1,0 0-512,0 0 128,0 0 128,0 0 128,0 0-384,0 0 0,0 0-128,0 0 128,0 0 128,0 0 0,0 0 0,0 0 0,0 0-1535,0 0-1,0 0-1920,0-24 0,0 24-128</inkml:trace>
  <inkml:trace contextRef="#ctx0" brushRef="#br0" timeOffset="868.9457">171 2614 4864,'0'0'0,"0"0"256,0 0 0,0 0 768,0 0 128,0 0-768,0 0 128,-24 0-256,24 24 128,0 25-256,24 24 128,1 25 256,-1-25 128,1 49-512,-1 1 128,25 23 0,0-24 0,0 0-128,0-48 0,-25-1 0,1-24 0,-25-25-128,24 1 0,-24-1 256,0-24 0,0 0-256,0 0 0,0 0 0,0 0 128,0 0-128,0 0 128,0-24-128,0 24 0,0-25 0,-24 1 0,24-1-256,0 1 0,-25 0 0,25-1 0,0 25-640,0-24 0,0-1-1536,0 25 128,0-24-640</inkml:trace>
  <inkml:trace contextRef="#ctx0" brushRef="#br0" timeOffset="2286.8149">0 2638 4992,'25'0'0,"24"25"128,-49-25 0,0 0 640,0 0 128,0 0 0,0 24 128,24-24-640,1 0 128,-1 25-128,0-25 0,25 0-256,0 0 128,0 0-256,0 0 0,24 0 0,-24 0 0,0 0 0,0-25 0,0 25 0,-25 0 0,25-24 128,-25 24 128,1 0-384,-1-25 128,1 25 0,-1 0 0,-24 0 128,0 0 0,24 0-128,-24 0 0,0 0 0,0 0 0,0 0 0,0 0 128,0 0-128,0 0 0,0 0-128,0 0 128,25 0 0,-25 0 128,0 0-128,0 0 0,0 0 0,0 0 128,0 0-128,0 0 0,0 0 0,0 0 0,0 0-128,0 0 128,24 0 0,-24 0 0,0 0 0,0 0 128,25 0-128,-25 0 0,0 0 0,0 0 0,0 0 0,0 0 128,0 0-128,0 0 0,0 0 0,0 0 128,0 0-128,0 0 0,0 0-128,0 25 128,-25-25 0,1 24 128,-1 25-128,1 0 0,0 0 128,-1 24 0,1 0 0,-1 25 128,1 24-256,-1 0 128,1 49-128,0-49 0,-1 0 0,25-24 0,0-25 128,0-24 0,0-49-128,0 25 128,0-25-128,0 0 0,25-25 0,-25-24 128,0 25-512,24-1 0,-24-23-3328,0-1 0,0 0 1280</inkml:trace>
  <inkml:trace contextRef="#ctx0" brushRef="#br0" timeOffset="3603.6092">490 2907 1792,'-25'0'0,"-24"0"128,25 0 128,-1 0 128,1-24 0,-1 24 256,25 0 0,25-25-128,-25 25 0,24-24 128,1 24 0,-1-25-384,1 1 128,-1-1-256,1 1 0,24 0 0,-25 24 0,1-25 0,-1 25 0,1-24 0,-25 24 128,24 0-128,-24 0 0,25 0 0,-25 0 128,0 0-128,0 0 0,0 0 0,0 0 128,-25 24-128,25-24 0,0 25 0,0-25 128,-24 24-128,24-24 0,0 24-128,-25 1 128,25-1-128,-24 1 128,-1-25 256,25 49 0,-24-25-384,24 0 0,-25 25 0,1-24 0,24 24 128,0-25 0,0-24 0,0 24 0,0-24-128,0 0 128,24 0 0,1-24 128,-25-25-256,24 25 0,1-1 0,-1-24 0,-24 25 0,25 0 0,-25-1 0,0 1 0,0 24 0,0-25 0,0 25 0,0 0 0,0 25 0,0-1 128,-25 25-128,25 0 0,-24 24 0,24 0 0,-25 1 0,1-1 0,24 0 0,-25 1 0,25-1 0,0 0 0,0-24 0,-24 0 0,24 0 0,0-25 0,0 0 0,0-24 0,0 0 0,0 0 0,24 0 0,-24-24 0,25 24 0,-25-24 128,0 24-128,0 0 0,0-25 0,0 25 128,0 0-128,0 0 0,0-24 0,0-1 0,0 25 0,0-24 0,0-1 0,0 1 0,0 0 0,0 24 0,0-25-256,0 1 128,0 24-128,0-25 128,0 1 128,0 0 0,0-1 0,0 1 0,0-1-128,0 25 128,0 0 0,0 0 0,0 0 0,0 25 0,0-1 0,0 25 0,24 0-128,-24 24 128,0-24 0,25 24 0,-25-24-256,0-25 0,0 25-1664,0-49 128,0 25-3072</inkml:trace>
  <inkml:trace contextRef="#ctx0" brushRef="#br0" timeOffset="23114.1964">452 4531 1024,'0'0'0,"92"0"1536,-92 0 0,-61 0-896,30 0 128,1 0 512,-1 31 0,31-31-1024,0 0 128,0 30 256,31-30 128,-1 0-512,31-30 128,31 30-384,-31-31 0,30 0 0,1 1 0,0-1 0,30 1 128,-31-1 0,1 31 128,-31-30-128,0-1 0,0 31-256,0-30 128,-30 30 0,-31-31 0,30 31-128,-30 0 128,0-30-1280,0 30 128,0 30 128,-30-30 0,30 0-3328</inkml:trace>
  <inkml:trace contextRef="#ctx0" brushRef="#br0" timeOffset="23899.0334">972 4427 128,'0'0'0,"30"-31"0,-30 31 0,0 0 896,0 0-640,0 0-128,0 0 128,0 0 128,0 0 0,0 31 128,0-31 0,0 0 512,0 0 0,0 0-1024,0 0 128,0 30 128,0-30 128,0 31-256,0 0 128,0 30 128,0 0 0,31 0-256,-31 0 0,30 30 0,1-30 128,-1 0 128,-30 1 0,31-1-384,-31-31 128,0 31 0,0-30 128,0 30-128,0-31 128,-31-30 256,1 31 128,-1-1-384,-30-30 128,31 31 0,-1-31 0,1 0-384,-31 0 128,30 0 0,1 0 0,30 0-128,-31 0 0,31-31-128,0 31 0,0-30-1792,0-1 128,31 1-3840</inkml:trace>
  <inkml:trace contextRef="#ctx0" brushRef="#br1" timeOffset="31291.5942">3639 147 3712,'-24'25'0,"24"-25"0,0 0 128,-25 0 128,25 0 0,0-25 1280,-24 25 0,24-24-1536,-24 24 128,-1 0 256,-24 0 128,25 0-128,-25 0 0,25 0-128,-25 0 0,0 24 128,0 1 0,-24-25-256,0 24 0,-1 0 384,-23 1 0,23 24-384,1 0 0,-25-1 128,1 26 0,-26-1 0,26 0 0,-1 0-256,25 1 128,0-1-128,-1 0 128,25 25-128,1-25 128,-1 1-128,0-1 128,24 0-128,-23-24 128,23 0-128,1 24 128,-1 0-128,1-24 128,-25 0 128,49 0 0,-24 0-256,-1-25 0,25 25 0,-24-25 0,24 1 128,0-1 128,0 1-256,0-25 0,0 24 0,0-24 0,0 0 0,0 0 128,0 25-128,0-25 128,0 0-128,0 0 128,0 0-256,0 0 0,0 0-1792,0 0 0,0 0-5504</inkml:trace>
  <inkml:trace contextRef="#ctx0" brushRef="#br1" timeOffset="31907.3334">1380 1637 896,'31'0'0,"-1"30"384,-30-30 0,0 0 512,0 0 128,0-30-512,0 30 0,0 0 384,0 0 0,0 0-256,0 0 128,0 0-640,0 30 0,-30 1 640,30-1 0,0 31-768,0 0 128,-31 31 0,31 0 0,0-1 128,-30-30 128,-1 31-384,31-1 0,0-30 128,31 0 0,-31 1-128,0-32 128,30 1-128,-30-31 128,0 30-512,0-30 0,0 0-2688,0-30 128,0-1 896</inkml:trace>
  <inkml:trace contextRef="#ctx0" brushRef="#br1" timeOffset="36812.1525">1350 1588 2560,'0'30'0,"30"1"128,-30-31 128,0 0 768,0 0 0,0 30-640,0 1 0,0-1 0,-30 31 128,30 0 128,0 31 0,0-31 0,0 31 0,-31-1-640,62-30 0,-31 31 128,0-1 0,30 1-128,-30-31 0,0 0 0,31 0 128,-31-30-128,0 30 128,0-31-128,0-30 128,0 31 128,0-31 0,0 0-256,0 0 0,0 0 0,0 0 0,0 0 128,0 0 128,0 0-128,0-31 0,0 1 0,0 30 0,-31-31-128,31 1 0,0-1 0,0 31 0,0-30 0,0-1 0,0 1 128,0-1 0,-30 1-256,30-1 128,0 0 0,0-30 0,0 31-128,0-31 128,0 0 0,0 30 0,30-30 0,-30 31 0,0-1 0,0 1 128,0-1-128,31-30 0,-31 30 0,0 1 0,0 30 0,0-31 0,0 1 0,0 30 0,0-31-128,0 1 128,0 30 0,0-31 0,30 31 0,-30 0 0,0 0 0,0 0 128,0 0-128,0 0 0,0 0 0,0 0 128,0 0-128,0 0 0,0 0-128,0 0 128,0 0 0,0 0 0,0 0 0,0 0 0,0 0 0,0 0 0,0 0-128,0 0 128,31 0-128,-1 0 128,1 0 0,-1 0 0,1 0 0,-1 0 128,1 0-256,30 31 128,-30-31 0,-1 0 0,31 0 0,-30 0 0,-31 0 0,30 0 0,1 0 0,-31 0 0,0 0 0,0 0 128,0 0-128,0 0 0,0 0 0,0 0 0,0 0 0,0 0 0,0 0 0,0 0 128,-31 0-128,31 0 0,0 0 0,-30 30 128,-1-30-256,1 31 128,30-1-128,-31-30 128,31 31 0,-30-1 0,30 1 0,-31 0 0,-30-1 0,30 31 0,1 0 128,30 0 0,-31 0-128,1-30 0,-1 30 0,31 0 0,-30-31 128,30 1 0,-31 0-128,31-31 0,0 30 0,0 1 128,-30-31-128,30 0 0,0 30 128,0-30 0,0 0-128,0 0 0,0 0 0,0 0 128,0 0-256,0 0 0,0 0 128,0 0 0,0 0 0,0 0 0,0 0 0,0 0 0,0 0 0,0 0 128,0 0-128,0 0 0,0 0 0,0 0 0,0 0-128,0 0 128,0 0 0,0 0 0,0 0 0,0 0 128,0 0-128,0 0 0,0 31 0,0-31 0,0 0-2688,0 0 0,0 0-1280</inkml:trace>
  <inkml:trace contextRef="#ctx0" brushRef="#br1" timeOffset="38876.9896">2199 2351 2688,'0'0'0,"61"61"128,-61-61 128,0-30 128,0 30 128,-31 0-512,31 0 128,0-31 0,0 31 128,-30 0-128,30 0 128,0 0 128,0 0 0,0 0-128,0 0 0,0 0-256,0 0 0,0 0 0,0 0 128,0 0 256,0 0 0,0 0-256,0 0 128,0 0-128,0 0 128,0 0-256,0 0 0,0 0 384,0 0 0,0-31-384,0 31 0,-31 0 128,31 0 0,0 0 0,0 0 0,0 31 128,0 0 0,0 30-256,0 0 128,-30 30 256,30 1 128,0-1-512,-31 1 0,31 0 0,0-1 128,0-60-128,0 30 128,0-31 0,0-30 128,0 31-384,0-31 128,0 0-128,0 0 128,0-31-768,0 1 0,0-1-1152,0-30 0,0 31 896,0-31 0,-30 0 640,30-1 0,0 32-1152</inkml:trace>
  <inkml:trace contextRef="#ctx0" brushRef="#br1" timeOffset="39478.2887">2027 2504 1152,'0'31'0,"31"-1"0,-31-30 0,0 0 128,0 0 128,0-30 768,0-1 0,31 1-384,-31 30 0,0-31-512,0 1 0,30 30 0,-30-31 0,31 0 128,30 31 0,-31-30-128,31-1 128,0 1-128,0 30 128,0-31-256,-30 31 0,30 0 256,-30-30 0,-1 60-256,1-30 0,-1 31 0,1-31 0,-1 30 0,-30 1 0,0-1 128,-30 1 128,30 30-256,-31-30 0,-30-1 0,0 31 0,0-61 0,-31 31 128,31-1-128,0-30 0,31 31-128,-1-31 128,1 0-128,30 0 0,0 0 128,30 0 0,31 0 0,0 0 0,0 0 0,0 0 0,0 0-128,1 0 0,-32 30 256,31-30 128,-30 31-256,-1-1 0,-30 1 0,0-1 128,0 31-128,-30-30 0,-31 30 256,30-30 0,-30-1 384,0 1 128,0-1-128,0 1 0,0-1-640,0 1 0,30-1 128,1-30 128,30 0-384,-31 31 128,31-31-3584,31-31 0,-1 31 2048</inkml:trace>
  <inkml:trace contextRef="#ctx0" brushRef="#br2" timeOffset="45834.8187">5032 514 3584,'0'0'0,"-25"-25"384,25 25 128,0 0-128,0 0 128,-24-24 384,24 24 0,0 0-384,0 0 0,0-25-128,0 25 128,-25-24-128,1 24 0,0-25 512,-1 25 128,1 0-896,-25-24 128,24 24 0,-48 0 0,24 0-128,0 0 128,1-25 384,-26 50 128,-23-25-768,23 0 128,1 24-128,-25 1 0,1-1 768,-25 1 0,-25 24-257,25-1 1,-25 1-512,50 0 0,-1 0 0,0 24 128,25 1-384,-25-26 128,25 1 256,24 0 0,0 24-128,25-24 0,0-24 384,-1 24 128,25-25-512,-24 1 0,24-25 0,-25 24 128,25-24-512,0 0 0,0 24 768,0-24 128,0 0-384,0 0 128,0 0-256,0 0 0,25 0 0,-25 0 0,0-24-128,24 0 0,-24 24-1536,0-25 129,25 25-1921,-25-24 0,0 24 128,24-25 128,-24 25 3072</inkml:trace>
  <inkml:trace contextRef="#ctx0" brushRef="#br2" timeOffset="46935.439">2718 1014 3712,'0'0'0,"30"0"384,-30 0 0,0 0 384,0 0 0,0 0 0,0-31 128,0 31-512,0 0 0,0-30-128,-30 60 0,30 1 384,0 30 128,0-31-768,-31 32 128,31 29 0,-30-30 128,-1 0-128,31-30 0,-30 30 128,-1 0 0,31-31 0,0 31 0,0-30-128,0 0 128,0-31-256,0 0 128,0 0-128,0 0 128,0 0-128,0 0 128,0-31-128,31 0 128,-1 1-128,-30-1 128,31 1-128,30-1 128,0-30-128,0 31 0,0-1 0,31-30 128,-1 31-128,-30-1 0,31 1 0,-31-1 128,30 1-128,-60-1 0,30 0 0,-30 31 0,-1-30 0,-30 30 0,31 0 0,-31 0 0,0 0 0,0 0 128,0 0-128,0 0 128,0 0-128,0 0 0,0 0 0,-31 0 0,31 0 0,-30 0 0,30 0 0,-31 0 0,31 0 0,-31-31 128,1 31-128,-1-30 128,1 30 0,-1 0 0,-30 0-128,31-31 0,-1 31 0,-30 0 0,31-30 0,-31 30 128,30 0 0,1 0 128,-32 0-128,32 0 0,30 0-128,-31 0 0,31 0 0,0 0 128,-30 0-128,30 0 128,0 0-256,0 0 128,0 0 0,0 0 0,0 0 0,0 0 0,0 0 0,0 0 0,0 0 0,0 0 0,0 0 0,0 0 0,0 0 0,0 0 0,0 0 0,0 0 128,0 0-128,0 0 0,0 0 0,0 0 128,0 0-128,0 0 0,0 0-512,0 0 128,0 0-5632,0 0 0,0 0 6016</inkml:trace>
  <inkml:trace contextRef="#ctx0" brushRef="#br2" timeOffset="47851.6558">2834 1277 2048,'30'-31'0,"1"31"256,-31-30 128,0 30 0,31 0 128,-1-31 0,31 1 128,0 30 0,0-31 0,-30 0-256,30 1 128,0 30-512,-31-31 0,1 1-384,-1 30 128,1 0-3968</inkml:trace>
  <inkml:trace contextRef="#ctx0" brushRef="#br2" timeOffset="49968.4493">4421 807 2176,'0'30'0,"31"1"640,-31-31 0,0 0 384,0 0 128,-31 0-1024,31 30 128,0 31 1408,0 0 128,0 0-1280,0 31 0,31 0-384,-31-1 0,0 1 256,30-31 0,-30 30-128,0-30 0,0 1-128,0-32 128,0 1-256,0-31 0,31 0-2304,-62-31 0,31 31-2560</inkml:trace>
  <inkml:trace contextRef="#ctx0" brushRef="#br2" timeOffset="50453.0663">4970 861 3968,'0'0'0,"0"30"640,0-30 0,0-30-256,31 30 0,-31-31 0,0 31 0,0 31 1024,-31-1 0,-30 1-1280,31 30 0,-1-31 384,-30 1 128,0 30-256,0-31 128,31 1-384,-1 0 0,0-1 0,1-30 0,30 31-128,0-31 128,30 0-128,1 0 0,0 0 0,-1 0 128,1 0-128,-1 0 0,1 30 0,-1 1 128,1-1 0,-1 31 0,-30-30-128,0-1 128,31 1-128,-1-1 128,1 1-128,-1-1 0,31-30 0,-30 0 128,-1-30-256,1 30 0,0 0-2432,-1-31 128,-30 1-2688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71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microsoft.com/office/2017/06/relationships/model3d" Target="../media/model3d1.glb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26" Type="http://schemas.openxmlformats.org/officeDocument/2006/relationships/image" Target="../media/image560.png"/><Relationship Id="rId3" Type="http://schemas.openxmlformats.org/officeDocument/2006/relationships/image" Target="../media/image360.png"/><Relationship Id="rId21" Type="http://schemas.openxmlformats.org/officeDocument/2006/relationships/image" Target="../media/image530.png"/><Relationship Id="rId7" Type="http://schemas.microsoft.com/office/2017/06/relationships/model3d" Target="../media/model3d2.glb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5" Type="http://schemas.openxmlformats.org/officeDocument/2006/relationships/image" Target="../media/image550.png"/><Relationship Id="rId2" Type="http://schemas.openxmlformats.org/officeDocument/2006/relationships/image" Target="../media/image350.png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0.png"/><Relationship Id="rId24" Type="http://schemas.openxmlformats.org/officeDocument/2006/relationships/image" Target="../media/image56.png"/><Relationship Id="rId5" Type="http://schemas.openxmlformats.org/officeDocument/2006/relationships/image" Target="../media/image380.png"/><Relationship Id="rId15" Type="http://schemas.openxmlformats.org/officeDocument/2006/relationships/image" Target="../media/image470.png"/><Relationship Id="rId23" Type="http://schemas.openxmlformats.org/officeDocument/2006/relationships/image" Target="../media/image56.png"/><Relationship Id="rId28" Type="http://schemas.openxmlformats.org/officeDocument/2006/relationships/image" Target="../media/image58.png"/><Relationship Id="rId10" Type="http://schemas.openxmlformats.org/officeDocument/2006/relationships/image" Target="../media/image420.png"/><Relationship Id="rId19" Type="http://schemas.openxmlformats.org/officeDocument/2006/relationships/image" Target="../media/image510.png"/><Relationship Id="rId4" Type="http://schemas.openxmlformats.org/officeDocument/2006/relationships/image" Target="../media/image370.png"/><Relationship Id="rId9" Type="http://schemas.openxmlformats.org/officeDocument/2006/relationships/image" Target="../media/image55.png"/><Relationship Id="rId14" Type="http://schemas.openxmlformats.org/officeDocument/2006/relationships/image" Target="../media/image460.png"/><Relationship Id="rId22" Type="http://schemas.microsoft.com/office/2017/06/relationships/model3d" Target="../media/model3d3.glb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0" y="60621"/>
            <a:ext cx="12192000" cy="4565065"/>
            <a:chOff x="0" y="60621"/>
            <a:chExt cx="12192000" cy="456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0" y="1624865"/>
              <a:ext cx="121920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63FD8-3EF9-47A0-A92A-585FF2C792DE}"/>
                </a:ext>
              </a:extLst>
            </p:cNvPr>
            <p:cNvSpPr txBox="1"/>
            <p:nvPr/>
          </p:nvSpPr>
          <p:spPr>
            <a:xfrm>
              <a:off x="7338351" y="3917800"/>
              <a:ext cx="25955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Muchen He	44638154</a:t>
              </a:r>
            </a:p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Leo Liu		18800152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943369-DE19-4E19-9A1A-8C218E2AD575}"/>
              </a:ext>
            </a:extLst>
          </p:cNvPr>
          <p:cNvSpPr/>
          <p:nvPr/>
        </p:nvSpPr>
        <p:spPr>
          <a:xfrm rot="154716">
            <a:off x="-476662" y="841540"/>
            <a:ext cx="5389709" cy="289787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462CE-EA96-4F86-9E6E-C524CA03E446}"/>
              </a:ext>
            </a:extLst>
          </p:cNvPr>
          <p:cNvSpPr txBox="1"/>
          <p:nvPr/>
        </p:nvSpPr>
        <p:spPr>
          <a:xfrm>
            <a:off x="6361984" y="575125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A4226-768D-4332-AF25-A810C474B1CA}"/>
              </a:ext>
            </a:extLst>
          </p:cNvPr>
          <p:cNvSpPr txBox="1"/>
          <p:nvPr/>
        </p:nvSpPr>
        <p:spPr>
          <a:xfrm>
            <a:off x="9161135" y="209520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251B7-464C-437B-B0F8-1044020551FC}"/>
              </a:ext>
            </a:extLst>
          </p:cNvPr>
          <p:cNvSpPr/>
          <p:nvPr/>
        </p:nvSpPr>
        <p:spPr>
          <a:xfrm rot="21381690">
            <a:off x="-196788" y="-238974"/>
            <a:ext cx="5389709" cy="142165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6F63E-543A-45CE-B8A4-DA2F5634CCFA}"/>
              </a:ext>
            </a:extLst>
          </p:cNvPr>
          <p:cNvSpPr txBox="1"/>
          <p:nvPr/>
        </p:nvSpPr>
        <p:spPr>
          <a:xfrm>
            <a:off x="135718" y="137189"/>
            <a:ext cx="483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 Motor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/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B75C1B-E27B-45F2-9AE6-6706045192DC}"/>
              </a:ext>
            </a:extLst>
          </p:cNvPr>
          <p:cNvSpPr txBox="1"/>
          <p:nvPr/>
        </p:nvSpPr>
        <p:spPr>
          <a:xfrm>
            <a:off x="135718" y="1390626"/>
            <a:ext cx="422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DC motor has relationships between the torque and the current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/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𝑒𝑚𝑓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/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𝑒𝑚𝑓</m:t>
                              </m:r>
                            </m:sub>
                          </m:sSub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/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two motors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are identical, so the relationships are the same for both motors</a:t>
                </a:r>
              </a:p>
              <a:p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blipFill>
                <a:blip r:embed="rId5"/>
                <a:stretch>
                  <a:fillRect l="-399" t="-24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74F10E-AB07-4088-A07C-F07D3FB47FA2}"/>
              </a:ext>
            </a:extLst>
          </p:cNvPr>
          <p:cNvGrpSpPr/>
          <p:nvPr/>
        </p:nvGrpSpPr>
        <p:grpSpPr>
          <a:xfrm rot="20418144">
            <a:off x="7130196" y="1577392"/>
            <a:ext cx="6634130" cy="6514944"/>
            <a:chOff x="4068132" y="1170011"/>
            <a:chExt cx="8245447" cy="8097313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04311150"/>
                    </p:ext>
                  </p:extLst>
                </p:nvPr>
              </p:nvGraphicFramePr>
              <p:xfrm rot="5400000">
                <a:off x="4142199" y="1095944"/>
                <a:ext cx="8097313" cy="8245447"/>
              </p:xfrm>
              <a:graphic>
                <a:graphicData uri="http://schemas.microsoft.com/office/drawing/2017/model3d">
                  <am3d:model3d r:embed="rId6">
                    <am3d:spPr>
                      <a:xfrm rot="4218144">
                        <a:off x="0" y="0"/>
                        <a:ext cx="6514944" cy="6634130"/>
                      </a:xfrm>
                      <a:prstGeom prst="rect">
                        <a:avLst/>
                      </a:prstGeom>
                    </am3d:spPr>
                    <am3d:camera>
                      <am3d:pos x="0" y="0" z="6673986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915385" d="1000000"/>
                      <am3d:preTrans dx="-407458" dy="-2124343" dz="-70391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6454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4218144">
                  <a:off x="7189789" y="1517799"/>
                  <a:ext cx="6514944" cy="663413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6E6F12A-BDEA-4947-8182-5C4E940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0624" y="4453152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E6C715-AB73-49B8-BA17-1E2F1337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8542124" y="2077045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CE2BA2-BCBC-4107-9273-3AE8F39AE13F}"/>
              </a:ext>
            </a:extLst>
          </p:cNvPr>
          <p:cNvSpPr txBox="1"/>
          <p:nvPr/>
        </p:nvSpPr>
        <p:spPr>
          <a:xfrm>
            <a:off x="135718" y="1947171"/>
            <a:ext cx="422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 is given by Ohm’s law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28CFA-5394-4FCD-A602-1761F0E1733B}"/>
              </a:ext>
            </a:extLst>
          </p:cNvPr>
          <p:cNvSpPr txBox="1"/>
          <p:nvPr/>
        </p:nvSpPr>
        <p:spPr>
          <a:xfrm>
            <a:off x="144396" y="2299490"/>
            <a:ext cx="317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back-EMF is proportional to the motor speed</a:t>
            </a:r>
          </a:p>
        </p:txBody>
      </p:sp>
    </p:spTree>
    <p:extLst>
      <p:ext uri="{BB962C8B-B14F-4D97-AF65-F5344CB8AC3E}">
        <p14:creationId xmlns:p14="http://schemas.microsoft.com/office/powerpoint/2010/main" val="282159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7D6A-04BF-4B29-BCF1-1DFE9862AFA8}"/>
              </a:ext>
            </a:extLst>
          </p:cNvPr>
          <p:cNvSpPr txBox="1"/>
          <p:nvPr/>
        </p:nvSpPr>
        <p:spPr>
          <a:xfrm>
            <a:off x="3147925" y="150470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/>
              <a:t> </a:t>
            </a:r>
            <a:endParaRPr lang="en-C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/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pPr/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/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𝑖𝑛𝑒𝑟𝑡𝑖𝑎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𝑘𝑖𝑛𝑒𝑡𝑖𝑐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𝑓𝑟𝑖𝑐𝑡𝑖𝑜𝑛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𝑠𝑝𝑟𝑖𝑛𝑔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6B3269E-59C9-49B5-9F75-EA3CAD296B6E}"/>
              </a:ext>
            </a:extLst>
          </p:cNvPr>
          <p:cNvGrpSpPr/>
          <p:nvPr/>
        </p:nvGrpSpPr>
        <p:grpSpPr>
          <a:xfrm>
            <a:off x="674076" y="1528465"/>
            <a:ext cx="6796923" cy="4406900"/>
            <a:chOff x="296007" y="1136446"/>
            <a:chExt cx="6796923" cy="4406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47D951-3645-4300-9526-181827BF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07" y="1136446"/>
              <a:ext cx="6796923" cy="44069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14:cNvPr>
                <p14:cNvContentPartPr/>
                <p14:nvPr/>
              </p14:nvContentPartPr>
              <p14:xfrm>
                <a:off x="3886031" y="2980531"/>
                <a:ext cx="1866384" cy="19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5637" y="2930131"/>
                  <a:ext cx="1966812" cy="20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47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8" y="1130241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Joint 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759884"/>
                  </p:ext>
                </p:extLst>
              </p:nvPr>
            </p:nvGraphicFramePr>
            <p:xfrm>
              <a:off x="3715068" y="3441108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8" y="3441108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1410994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1094343">
            <a:off x="-325116" y="3173604"/>
            <a:ext cx="4495021" cy="4064811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535" y="2026656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blipFill>
                <a:blip r:embed="rId7"/>
                <a:stretch>
                  <a:fillRect l="-536" b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623478" y="304618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0DEA9B1-79F2-474C-AEC7-B2D49385A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5882" y="3635480"/>
            <a:ext cx="3691304" cy="265246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09CB0A3-0148-450D-B690-C33D1316A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0282" y="3635857"/>
            <a:ext cx="3536620" cy="2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7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53547" y="4319262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1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8AB288E-A4AB-4603-BDF8-6E596435A505}"/>
              </a:ext>
            </a:extLst>
          </p:cNvPr>
          <p:cNvSpPr/>
          <p:nvPr/>
        </p:nvSpPr>
        <p:spPr>
          <a:xfrm>
            <a:off x="5508919" y="328434"/>
            <a:ext cx="5677241" cy="2834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07482" y="3277682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pic>
        <p:nvPicPr>
          <p:cNvPr id="51" name="Picture 5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5FBF6A6-4D09-4E7A-B578-DF35A67929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70" y="718812"/>
            <a:ext cx="2659078" cy="2264432"/>
          </a:xfrm>
          <a:prstGeom prst="rect">
            <a:avLst/>
          </a:prstGeom>
        </p:spPr>
      </p:pic>
      <p:pic>
        <p:nvPicPr>
          <p:cNvPr id="52" name="Picture 5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D57565-7813-44BD-9F24-5262B1A12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46" y="704857"/>
            <a:ext cx="2659078" cy="227838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5506226" y="4904804"/>
            <a:ext cx="1903122" cy="1455387"/>
            <a:chOff x="5507482" y="4934202"/>
            <a:chExt cx="1903122" cy="145538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7482" y="4934202"/>
              <a:ext cx="1903122" cy="1455387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1BAE07B-392B-4663-89DA-2D5C5EF62046}"/>
              </a:ext>
            </a:extLst>
          </p:cNvPr>
          <p:cNvCxnSpPr/>
          <p:nvPr/>
        </p:nvCxnSpPr>
        <p:spPr>
          <a:xfrm>
            <a:off x="8821271" y="917879"/>
            <a:ext cx="1810870" cy="174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7352455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26372" y="76877"/>
            <a:ext cx="6285535" cy="72715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335298" y="1842540"/>
                <a:ext cx="1604990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298" y="1842540"/>
                <a:ext cx="1604990" cy="493790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350288" y="1260696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to convert torque to angular speed. It is given 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616989" y="2335581"/>
                <a:ext cx="5575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CA" sz="1400" u="sng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moment of inertia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CA" sz="1400" u="sng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kinetic friction constant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CA" sz="1400" u="sng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spring constant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989" y="2335581"/>
                <a:ext cx="5575011" cy="523220"/>
              </a:xfrm>
              <a:prstGeom prst="rect">
                <a:avLst/>
              </a:prstGeom>
              <a:blipFill>
                <a:blip r:embed="rId9"/>
                <a:stretch>
                  <a:fillRect l="-328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6832142" y="2982510"/>
            <a:ext cx="5575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</a:p>
          <a:p>
            <a:b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BA5BD07-7EC0-48A3-906E-E097E243F74E}"/>
              </a:ext>
            </a:extLst>
          </p:cNvPr>
          <p:cNvCxnSpPr>
            <a:cxnSpLocks/>
          </p:cNvCxnSpPr>
          <p:nvPr/>
        </p:nvCxnSpPr>
        <p:spPr>
          <a:xfrm rot="10800000">
            <a:off x="3911799" y="2169307"/>
            <a:ext cx="1570528" cy="1036496"/>
          </a:xfrm>
          <a:prstGeom prst="bentConnector3">
            <a:avLst>
              <a:gd name="adj1" fmla="val 993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B0E37AD-7E09-4030-807C-7921774AC45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309445" y="2493824"/>
            <a:ext cx="1976644" cy="48582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/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𝑐𝑜𝑢𝑛𝑡𝑒𝑟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/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  <a:blipFill>
                <a:blip r:embed="rId3"/>
                <a:stretch>
                  <a:fillRect l="-455" r="-3182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/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  <a:blipFill>
                <a:blip r:embed="rId4"/>
                <a:stretch>
                  <a:fillRect l="-990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/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  <a:blipFill>
                <a:blip r:embed="rId5"/>
                <a:stretch>
                  <a:fillRect l="-917" r="-2752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/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  <a:blipFill>
                <a:blip r:embed="rId6"/>
                <a:stretch>
                  <a:fillRect l="-847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898841"/>
                  </p:ext>
                </p:extLst>
              </p:nvPr>
            </p:nvGraphicFramePr>
            <p:xfrm>
              <a:off x="1646917" y="887899"/>
              <a:ext cx="3582374" cy="344848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82374" cy="3448485"/>
                    </a:xfrm>
                    <a:prstGeom prst="rect">
                      <a:avLst/>
                    </a:prstGeom>
                  </am3d:spPr>
                  <am3d:camera>
                    <am3d:pos x="0" y="0" z="66739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15385" d="1000000"/>
                    <am3d:preTrans dx="-407458" dy="-2124343" dz="-703917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369" ay="437107" az="99434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915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6917" y="887899"/>
                <a:ext cx="3582374" cy="3448485"/>
              </a:xfrm>
              <a:prstGeom prst="rect">
                <a:avLst/>
              </a:prstGeom>
            </p:spPr>
          </p:pic>
        </mc:Fallback>
      </mc:AlternateContent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B36897D-52A9-4E6E-A3D6-D68AB99A2439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3454086" y="3293151"/>
            <a:ext cx="1057878" cy="513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AEBF54-DA66-4D7E-915F-724CA0195A1B}"/>
              </a:ext>
            </a:extLst>
          </p:cNvPr>
          <p:cNvCxnSpPr>
            <a:stCxn id="11" idx="3"/>
          </p:cNvCxnSpPr>
          <p:nvPr/>
        </p:nvCxnSpPr>
        <p:spPr>
          <a:xfrm>
            <a:off x="1854486" y="1316432"/>
            <a:ext cx="354774" cy="2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EDF8EB1-38BC-4A64-A5DE-2FB7957008B7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093386" y="1670861"/>
            <a:ext cx="550673" cy="30803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/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𝑅𝑜𝑡𝐽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8948B44-3E24-47D1-9BC4-3C290F39A9A7}"/>
              </a:ext>
            </a:extLst>
          </p:cNvPr>
          <p:cNvCxnSpPr>
            <a:cxnSpLocks/>
          </p:cNvCxnSpPr>
          <p:nvPr/>
        </p:nvCxnSpPr>
        <p:spPr>
          <a:xfrm flipV="1">
            <a:off x="3462391" y="2073939"/>
            <a:ext cx="187378" cy="68182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E9CB784-2D05-411C-A265-AABD86270615}"/>
              </a:ext>
            </a:extLst>
          </p:cNvPr>
          <p:cNvCxnSpPr>
            <a:cxnSpLocks/>
          </p:cNvCxnSpPr>
          <p:nvPr/>
        </p:nvCxnSpPr>
        <p:spPr>
          <a:xfrm flipV="1">
            <a:off x="3333964" y="1998324"/>
            <a:ext cx="237644" cy="86472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F278728-6CD4-419B-AFF5-0D9AD5C6D827}"/>
              </a:ext>
            </a:extLst>
          </p:cNvPr>
          <p:cNvCxnSpPr>
            <a:cxnSpLocks/>
          </p:cNvCxnSpPr>
          <p:nvPr/>
        </p:nvCxnSpPr>
        <p:spPr>
          <a:xfrm flipV="1">
            <a:off x="2563402" y="2979648"/>
            <a:ext cx="359289" cy="103241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E922031-6243-493B-81F3-4E54BE6F83F8}"/>
              </a:ext>
            </a:extLst>
          </p:cNvPr>
          <p:cNvCxnSpPr>
            <a:cxnSpLocks/>
          </p:cNvCxnSpPr>
          <p:nvPr/>
        </p:nvCxnSpPr>
        <p:spPr>
          <a:xfrm flipV="1">
            <a:off x="5145105" y="2203529"/>
            <a:ext cx="175066" cy="63702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/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68ECC3C-73FE-401D-BCD0-256F31323E5A}"/>
                  </a:ext>
                </a:extLst>
              </p:cNvPr>
              <p:cNvSpPr txBox="1"/>
              <p:nvPr/>
            </p:nvSpPr>
            <p:spPr>
              <a:xfrm rot="936009">
                <a:off x="3120151" y="2110858"/>
                <a:ext cx="4623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68ECC3C-73FE-401D-BCD0-256F3132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6009">
                <a:off x="3120151" y="2110858"/>
                <a:ext cx="46233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351042-1495-47A2-9E09-B5C40A776E0F}"/>
                  </a:ext>
                </a:extLst>
              </p:cNvPr>
              <p:cNvSpPr/>
              <p:nvPr/>
            </p:nvSpPr>
            <p:spPr>
              <a:xfrm rot="747379">
                <a:off x="3462274" y="2287128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351042-1495-47A2-9E09-B5C40A776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7379">
                <a:off x="3462274" y="2287128"/>
                <a:ext cx="4231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EC66D23-558C-4C84-8CD7-C1E022465185}"/>
                  </a:ext>
                </a:extLst>
              </p:cNvPr>
              <p:cNvSpPr/>
              <p:nvPr/>
            </p:nvSpPr>
            <p:spPr>
              <a:xfrm rot="710569">
                <a:off x="1974356" y="3187895"/>
                <a:ext cx="900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EC66D23-558C-4C84-8CD7-C1E02246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0569">
                <a:off x="1974356" y="3187895"/>
                <a:ext cx="9000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C24822-B9ED-425A-8575-EC8586BD33B9}"/>
              </a:ext>
            </a:extLst>
          </p:cNvPr>
          <p:cNvCxnSpPr>
            <a:cxnSpLocks/>
          </p:cNvCxnSpPr>
          <p:nvPr/>
        </p:nvCxnSpPr>
        <p:spPr>
          <a:xfrm flipH="1">
            <a:off x="4323730" y="1624411"/>
            <a:ext cx="12073" cy="237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/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9E3D2A-DEB3-4495-9797-07532615910F}"/>
                  </a:ext>
                </a:extLst>
              </p:cNvPr>
              <p:cNvSpPr/>
              <p:nvPr/>
            </p:nvSpPr>
            <p:spPr>
              <a:xfrm>
                <a:off x="2209260" y="5392055"/>
                <a:ext cx="4403257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𝑀𝑎𝑠𝑠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𝑙𝑖𝑛𝑘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𝐿𝑖𝑛𝑘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9E3D2A-DEB3-4495-9797-075326159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260" y="5392055"/>
                <a:ext cx="4403257" cy="6090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5FB904A-AA30-438A-A5CC-C5EE742F58D5}"/>
              </a:ext>
            </a:extLst>
          </p:cNvPr>
          <p:cNvCxnSpPr>
            <a:cxnSpLocks/>
          </p:cNvCxnSpPr>
          <p:nvPr/>
        </p:nvCxnSpPr>
        <p:spPr>
          <a:xfrm>
            <a:off x="3688859" y="1937972"/>
            <a:ext cx="374873" cy="102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/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C8754D0-2E26-4C9C-845C-95B2968D92C1}"/>
              </a:ext>
            </a:extLst>
          </p:cNvPr>
          <p:cNvCxnSpPr>
            <a:cxnSpLocks/>
          </p:cNvCxnSpPr>
          <p:nvPr/>
        </p:nvCxnSpPr>
        <p:spPr>
          <a:xfrm flipV="1">
            <a:off x="1212634" y="4179511"/>
            <a:ext cx="1606039" cy="7233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/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  <a:blipFill>
                <a:blip r:embed="rId1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F58C4C72-096D-4EEA-9B41-7C31E9E4FA9D}"/>
              </a:ext>
            </a:extLst>
          </p:cNvPr>
          <p:cNvCxnSpPr>
            <a:cxnSpLocks/>
            <a:stCxn id="171" idx="1"/>
          </p:cNvCxnSpPr>
          <p:nvPr/>
        </p:nvCxnSpPr>
        <p:spPr>
          <a:xfrm rot="10800000" flipV="1">
            <a:off x="5214709" y="2053548"/>
            <a:ext cx="803859" cy="11575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/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  <a:blipFill>
                <a:blip r:embed="rId1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0FE371A-2800-454A-96BA-7DE6D5B7AB7A}"/>
              </a:ext>
            </a:extLst>
          </p:cNvPr>
          <p:cNvGrpSpPr/>
          <p:nvPr/>
        </p:nvGrpSpPr>
        <p:grpSpPr>
          <a:xfrm>
            <a:off x="6229651" y="2240709"/>
            <a:ext cx="5987915" cy="2315822"/>
            <a:chOff x="5288164" y="4029174"/>
            <a:chExt cx="6758499" cy="2503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/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  <a:p>
                  <a:endParaRPr lang="en-CA" dirty="0"/>
                </a:p>
              </p:txBody>
            </p:sp>
          </mc:Choice>
          <mc:Fallback xmlns="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  <a:blipFill>
                  <a:blip r:embed="rId20"/>
                  <a:stretch>
                    <a:fillRect r="-1826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64435FE-A710-4A83-B17A-E004447CFB42}"/>
                </a:ext>
              </a:extLst>
            </p:cNvPr>
            <p:cNvGrpSpPr/>
            <p:nvPr/>
          </p:nvGrpSpPr>
          <p:grpSpPr>
            <a:xfrm>
              <a:off x="5288164" y="4396309"/>
              <a:ext cx="6758499" cy="2136630"/>
              <a:chOff x="5288164" y="4396309"/>
              <a:chExt cx="6758499" cy="21366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/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𝑐𝑜𝑢𝑛𝑡𝑒𝑟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𝑀𝑎𝑠𝑠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CA" dirty="0"/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dirty="0"/>
                              <m:t>+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CA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09" b="-117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27133640"/>
                      </p:ext>
                    </p:extLst>
                  </p:nvPr>
                </p:nvGraphicFramePr>
                <p:xfrm>
                  <a:off x="7338740" y="4473197"/>
                  <a:ext cx="2057455" cy="983942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22870" cy="91008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636504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3273870" d="1000000"/>
                        <am3d:preTrans dx="-2758998" dy="-17854418" dz="9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3513" ay="68739" az="-1863"/>
                        <am3d:postTrans dx="0" dy="0" dz="0"/>
                      </am3d:trans>
                      <am3d:raster rName="Office3DRenderer" rVer="16.0.8326">
                        <am3d:blip r:embed="rId23"/>
                      </am3d:raster>
                      <am3d:objViewport viewportSz="199928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046426" y="2651401"/>
                    <a:ext cx="1822870" cy="910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A584AC7-030E-4880-AA3C-D4F623FAA2E8}"/>
                  </a:ext>
                </a:extLst>
              </p:cNvPr>
              <p:cNvCxnSpPr>
                <a:cxnSpLocks/>
                <a:stCxn id="179" idx="1"/>
                <a:endCxn id="165" idx="3"/>
              </p:cNvCxnSpPr>
              <p:nvPr/>
            </p:nvCxnSpPr>
            <p:spPr>
              <a:xfrm flipH="1" flipV="1">
                <a:off x="9401481" y="4965168"/>
                <a:ext cx="879777" cy="59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/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4491710D-7607-4B1A-A8BD-B177F6DE3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982" y="4396309"/>
                <a:ext cx="1941816" cy="1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/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14348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137D190E-13EB-4599-981C-80B33D6D9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299" y="4577137"/>
                <a:ext cx="0" cy="76021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/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870"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7ED0662-3DBF-47A5-ADE9-C82329FBF90E}"/>
                  </a:ext>
                </a:extLst>
              </p:cNvPr>
              <p:cNvGrpSpPr/>
              <p:nvPr/>
            </p:nvGrpSpPr>
            <p:grpSpPr>
              <a:xfrm>
                <a:off x="5846992" y="4577137"/>
                <a:ext cx="1582165" cy="799672"/>
                <a:chOff x="5846992" y="4577137"/>
                <a:chExt cx="1582165" cy="799672"/>
              </a:xfrm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B44267B-274B-431D-8D3F-B77BE2169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4577137"/>
                  <a:ext cx="1386135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F72AB69-6CA0-43C0-815F-1DD447311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5376809"/>
                  <a:ext cx="1410590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8AC6A05B-19AD-46F7-8149-23551D8AA26C}"/>
                    </a:ext>
                  </a:extLst>
                </p:cNvPr>
                <p:cNvSpPr/>
                <p:nvPr/>
              </p:nvSpPr>
              <p:spPr>
                <a:xfrm>
                  <a:off x="5846992" y="4588569"/>
                  <a:ext cx="346998" cy="78682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3D30BE92-CAE1-4BAA-8C9E-E122F9D8478F}"/>
                  </a:ext>
                </a:extLst>
              </p:cNvPr>
              <p:cNvSpPr/>
              <p:nvPr/>
            </p:nvSpPr>
            <p:spPr>
              <a:xfrm>
                <a:off x="6011000" y="4962193"/>
                <a:ext cx="51211" cy="51211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794C0DC-4196-4A17-97FC-1808E4D8C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211" y="4981981"/>
                <a:ext cx="1276528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3705E1A9-F9A3-47FF-B035-B4068858CC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4399" y="5013404"/>
                <a:ext cx="1471" cy="635260"/>
              </a:xfrm>
              <a:prstGeom prst="straightConnector1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F5E02A0D-0ECD-4791-8345-5654D874821D}"/>
              </a:ext>
            </a:extLst>
          </p:cNvPr>
          <p:cNvCxnSpPr>
            <a:cxnSpLocks/>
            <a:stCxn id="148" idx="0"/>
          </p:cNvCxnSpPr>
          <p:nvPr/>
        </p:nvCxnSpPr>
        <p:spPr>
          <a:xfrm rot="16200000" flipV="1">
            <a:off x="3880908" y="4862074"/>
            <a:ext cx="918164" cy="1417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33D20492-B450-4573-807D-BE2219E61C1F}"/>
              </a:ext>
            </a:extLst>
          </p:cNvPr>
          <p:cNvCxnSpPr>
            <a:cxnSpLocks/>
            <a:stCxn id="105" idx="0"/>
            <a:endCxn id="31" idx="2"/>
          </p:cNvCxnSpPr>
          <p:nvPr/>
        </p:nvCxnSpPr>
        <p:spPr>
          <a:xfrm rot="16200000" flipV="1">
            <a:off x="891836" y="2770752"/>
            <a:ext cx="328790" cy="1442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/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  <a:blipFill>
                <a:blip r:embed="rId29"/>
                <a:stretch>
                  <a:fillRect l="-126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/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  <a:blipFill>
                <a:blip r:embed="rId30"/>
                <a:stretch>
                  <a:fillRect l="-465"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AA580D4-03A7-4D85-B87A-5E1D29ABD926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7F4749-9223-48AB-898F-84707AA8325F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6500-B8EA-45C6-98EE-E1A92B99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Static Friction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9EF-FDB1-4634-909C-A06CF042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E58-00FA-4D86-85B1-AE60D67A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Sensor Dynamics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2C0B0-398A-437F-84ED-CE9A57D5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7" y="1296987"/>
            <a:ext cx="3286125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40652F-D830-409F-9D1C-4084A499E6CE}"/>
                  </a:ext>
                </a:extLst>
              </p:cNvPr>
              <p:cNvSpPr/>
              <p:nvPr/>
            </p:nvSpPr>
            <p:spPr>
              <a:xfrm>
                <a:off x="4550372" y="1885434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40652F-D830-409F-9D1C-4084A499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72" y="1885434"/>
                <a:ext cx="61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FCED84-D6F9-4704-8DB4-4FACF063E86F}"/>
                  </a:ext>
                </a:extLst>
              </p:cNvPr>
              <p:cNvSpPr/>
              <p:nvPr/>
            </p:nvSpPr>
            <p:spPr>
              <a:xfrm>
                <a:off x="397059" y="1873250"/>
                <a:ext cx="612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FCED84-D6F9-4704-8DB4-4FACF063E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59" y="1873250"/>
                <a:ext cx="612178" cy="369332"/>
              </a:xfrm>
              <a:prstGeom prst="rect">
                <a:avLst/>
              </a:prstGeom>
              <a:blipFill>
                <a:blip r:embed="rId4"/>
                <a:stretch>
                  <a:fillRect l="-2970" r="-64356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4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1637</TotalTime>
  <Words>557</Words>
  <Application>Microsoft Office PowerPoint</Application>
  <PresentationFormat>Widescreen</PresentationFormat>
  <Paragraphs>126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Friction </vt:lpstr>
      <vt:lpstr>Sensor Dynamics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Mansur He</cp:lastModifiedBy>
  <cp:revision>116</cp:revision>
  <dcterms:created xsi:type="dcterms:W3CDTF">2017-11-13T21:16:19Z</dcterms:created>
  <dcterms:modified xsi:type="dcterms:W3CDTF">2017-11-18T00:12:42Z</dcterms:modified>
</cp:coreProperties>
</file>